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12192000" cy="6858000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B423-CD9D-4ED5-BAC8-D2CFABD8397A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08753-3BDE-4B2F-8ABC-56F3A0FB00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42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8753-3BDE-4B2F-8ABC-56F3A0FB00D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884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8753-3BDE-4B2F-8ABC-56F3A0FB00D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834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8753-3BDE-4B2F-8ABC-56F3A0FB00D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489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B097C-8EDF-4E38-9704-D4A971779014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67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B097C-8EDF-4E38-9704-D4A971779014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7018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B097C-8EDF-4E38-9704-D4A971779014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468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8753-3BDE-4B2F-8ABC-56F3A0FB00D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733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08753-3BDE-4B2F-8ABC-56F3A0FB00D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232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91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89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1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126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71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878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000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630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354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0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642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D8D5-8402-43B4-94FC-9EE18BAFF0D9}" type="datetimeFigureOut">
              <a:rPr lang="nb-NO" smtClean="0"/>
              <a:t>14.10.2020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6E80A-8670-4EFC-88E4-31D630C57D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75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n.no/om-usn/organisering/styre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g.usn.no/forskerforbundet/lokallagsstyret/" TargetMode="External"/><Relationship Id="rId5" Type="http://schemas.openxmlformats.org/officeDocument/2006/relationships/hyperlink" Target="https://www.forskerforbundet.no/lonn/tariffnyheter/2020/" TargetMode="External"/><Relationship Id="rId4" Type="http://schemas.openxmlformats.org/officeDocument/2006/relationships/hyperlink" Target="https://www.forskerforbundet.no/var-politikk/uttalelser/2020/digitale-undervisningsformer-laremidler-og-rettighete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n.no/om-usn/organisering/styre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var-politikk/aktuelle-saker/medbestemmelsesbarometer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var-politikk/uttalelser/2020/digitale-undervisningsformer-laremidler-og-rettighet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skerforbundet.no/lonn/tariffnyheter/202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hyperlink" Target="https://www.unio.no/tariff/lonnsoppgjoret-202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Medlemsmøte 14.10.2020 </a:t>
            </a:r>
            <a:br>
              <a:rPr lang="nb-NO" dirty="0" smtClean="0"/>
            </a:br>
            <a:r>
              <a:rPr lang="nb-NO" dirty="0" smtClean="0"/>
              <a:t>Forskerforbundet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Berit.Bratholm@usn.no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0840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1. </a:t>
            </a:r>
            <a:r>
              <a:rPr lang="nb-NO" dirty="0" smtClean="0"/>
              <a:t>Mattias Øhra og Øyvind Bakke Reier: Erfaringer </a:t>
            </a:r>
            <a:r>
              <a:rPr lang="nb-NO" dirty="0"/>
              <a:t>fra </a:t>
            </a:r>
            <a:r>
              <a:rPr lang="nb-NO" dirty="0" smtClean="0">
                <a:hlinkClick r:id="rId3"/>
              </a:rPr>
              <a:t>USN-styret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2. </a:t>
            </a:r>
            <a:r>
              <a:rPr lang="nb-NO" dirty="0" smtClean="0"/>
              <a:t>Berit: Organisasjonsutvikling </a:t>
            </a:r>
            <a:r>
              <a:rPr lang="nb-NO" dirty="0"/>
              <a:t>ved USN – orientering om pågående prosess</a:t>
            </a:r>
            <a:br>
              <a:rPr lang="nb-NO" dirty="0"/>
            </a:br>
            <a:r>
              <a:rPr lang="nb-NO" dirty="0"/>
              <a:t>3. </a:t>
            </a:r>
            <a:r>
              <a:rPr lang="nb-NO" dirty="0" smtClean="0"/>
              <a:t>Berit: info om: </a:t>
            </a:r>
            <a:r>
              <a:rPr lang="nb-NO" dirty="0" smtClean="0">
                <a:hlinkClick r:id="rId4"/>
              </a:rPr>
              <a:t>Digitale </a:t>
            </a:r>
            <a:r>
              <a:rPr lang="nb-NO" dirty="0">
                <a:hlinkClick r:id="rId4"/>
              </a:rPr>
              <a:t>undervisningsformer, læremidler og rettigheter</a:t>
            </a:r>
            <a:r>
              <a:rPr lang="nb-NO" dirty="0"/>
              <a:t> </a:t>
            </a:r>
            <a:br>
              <a:rPr lang="nb-NO" dirty="0"/>
            </a:br>
            <a:r>
              <a:rPr lang="nb-NO" dirty="0"/>
              <a:t>4. </a:t>
            </a:r>
            <a:r>
              <a:rPr lang="nb-NO" dirty="0" smtClean="0"/>
              <a:t>Berit: </a:t>
            </a:r>
            <a:r>
              <a:rPr lang="nb-NO" dirty="0" smtClean="0">
                <a:hlinkClick r:id="rId5"/>
              </a:rPr>
              <a:t>Lønnsoppgjøret 2020</a:t>
            </a:r>
            <a:r>
              <a:rPr lang="nb-NO" dirty="0" smtClean="0"/>
              <a:t> – oppdatering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5. Eventuelt – spill gjerne inn saker til dette møtet og senere møter til </a:t>
            </a:r>
            <a:r>
              <a:rPr lang="nb-NO" dirty="0">
                <a:hlinkClick r:id="rId6"/>
              </a:rPr>
              <a:t>din lokale </a:t>
            </a:r>
            <a:r>
              <a:rPr lang="nb-NO" dirty="0" smtClean="0">
                <a:hlinkClick r:id="rId6"/>
              </a:rPr>
              <a:t>tillitsvalgte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091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3200" dirty="0" smtClean="0"/>
              <a:t>1. Erfaringer fra </a:t>
            </a:r>
            <a:r>
              <a:rPr lang="nb-NO" sz="3200" dirty="0" smtClean="0">
                <a:hlinkClick r:id="rId3"/>
              </a:rPr>
              <a:t>USN-styret</a:t>
            </a:r>
            <a:r>
              <a:rPr lang="nb-NO" sz="3200" dirty="0" smtClean="0"/>
              <a:t> 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Innledning ved Mattias Øhra og Øyvind Bakke Reier</a:t>
            </a:r>
          </a:p>
          <a:p>
            <a:r>
              <a:rPr lang="nb-NO" dirty="0" smtClean="0"/>
              <a:t>Om </a:t>
            </a:r>
            <a:r>
              <a:rPr lang="nb-NO" dirty="0"/>
              <a:t>styrearbeid, hvilke saker </a:t>
            </a:r>
            <a:r>
              <a:rPr lang="nb-NO" dirty="0" smtClean="0"/>
              <a:t>arbeider dere </a:t>
            </a:r>
            <a:r>
              <a:rPr lang="nb-NO" dirty="0"/>
              <a:t>med, aktuelle saker for oss som fagforening </a:t>
            </a:r>
            <a:endParaRPr lang="nb-NO" dirty="0" smtClean="0"/>
          </a:p>
          <a:p>
            <a:r>
              <a:rPr lang="nb-NO" dirty="0" smtClean="0"/>
              <a:t>Kommentarer </a:t>
            </a:r>
            <a:r>
              <a:rPr lang="nb-NO" dirty="0"/>
              <a:t>og spørsmål fra møtedeltakere.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392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/>
              <a:t>2. OU ved USN-</a:t>
            </a:r>
            <a:br>
              <a:rPr lang="nb-NO" sz="2800" dirty="0" smtClean="0"/>
            </a:br>
            <a:r>
              <a:rPr lang="nb-NO" sz="2800" dirty="0" smtClean="0"/>
              <a:t>USN skal bli best i fag, forskning, administrasjon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err="1" smtClean="0"/>
              <a:t>Hovedstyringsgruppen</a:t>
            </a:r>
            <a:r>
              <a:rPr lang="nb-NO" dirty="0"/>
              <a:t>: Inger-Lise Bergan og Øyvind Bakke Reier </a:t>
            </a:r>
          </a:p>
          <a:p>
            <a:pPr marL="0" indent="0">
              <a:buNone/>
            </a:pPr>
            <a:r>
              <a:rPr lang="nb-NO" dirty="0"/>
              <a:t>DP1: Pia Gulbrandsøy og Kristian Ihle Hanto </a:t>
            </a:r>
          </a:p>
          <a:p>
            <a:pPr marL="0" indent="0">
              <a:buNone/>
            </a:pPr>
            <a:r>
              <a:rPr lang="nb-NO" dirty="0"/>
              <a:t>DP2: Berit Bratholm og Bonnie Uchermann </a:t>
            </a:r>
          </a:p>
          <a:p>
            <a:pPr marL="0" indent="0">
              <a:buNone/>
            </a:pPr>
            <a:r>
              <a:rPr lang="nb-NO" dirty="0"/>
              <a:t>DP3: Tone Haugli Sørensen og Jan Thomas </a:t>
            </a:r>
            <a:r>
              <a:rPr lang="nb-NO" dirty="0" smtClean="0"/>
              <a:t>Kobberrød 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Flere gevinster ved involvering av ansatte og medbestemmelse:</a:t>
            </a:r>
          </a:p>
          <a:p>
            <a:pPr marL="0" indent="0">
              <a:buNone/>
            </a:pPr>
            <a:r>
              <a:rPr lang="nb-NO" dirty="0" smtClean="0"/>
              <a:t>Se: </a:t>
            </a:r>
            <a:r>
              <a:rPr lang="nb-NO" dirty="0" smtClean="0">
                <a:hlinkClick r:id="rId3"/>
              </a:rPr>
              <a:t>Medbestemmelsesbarometeret </a:t>
            </a:r>
            <a:r>
              <a:rPr lang="nb-NO" dirty="0" smtClean="0">
                <a:hlinkClick r:id="rId3"/>
              </a:rPr>
              <a:t>2020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6852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 smtClean="0"/>
              <a:t>Om </a:t>
            </a:r>
            <a:r>
              <a:rPr lang="nb-NO" sz="4000" dirty="0" smtClean="0"/>
              <a:t>OU-prosessen, </a:t>
            </a:r>
            <a:r>
              <a:rPr lang="nb-NO" sz="4000" dirty="0" smtClean="0"/>
              <a:t>tillitsvalgte sier: </a:t>
            </a:r>
            <a:endParaRPr lang="nb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b-NO" i="1" dirty="0"/>
              <a:t>Føre til bedre </a:t>
            </a:r>
            <a:r>
              <a:rPr lang="nb-NO" b="1" i="1" dirty="0"/>
              <a:t>oppnåelse </a:t>
            </a:r>
            <a:r>
              <a:rPr lang="nb-NO" i="1" dirty="0"/>
              <a:t>av USN sine </a:t>
            </a:r>
            <a:r>
              <a:rPr lang="nb-NO" b="1" i="1" dirty="0"/>
              <a:t>mål og strategier.</a:t>
            </a:r>
            <a:r>
              <a:rPr lang="nb-NO" i="1" dirty="0"/>
              <a:t> </a:t>
            </a:r>
            <a:endParaRPr lang="nb-NO" i="1" dirty="0" smtClean="0"/>
          </a:p>
          <a:p>
            <a:pPr marL="514350" indent="-514350">
              <a:buFont typeface="+mj-lt"/>
              <a:buAutoNum type="arabicPeriod"/>
            </a:pPr>
            <a:r>
              <a:rPr lang="nb-NO" i="1" dirty="0"/>
              <a:t>Omorganiseringer må være </a:t>
            </a:r>
            <a:r>
              <a:rPr lang="nb-NO" b="1" i="1" dirty="0"/>
              <a:t>faglig begrunnet og fundamenterte</a:t>
            </a:r>
            <a:r>
              <a:rPr lang="nb-NO" i="1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nb-NO" i="1" dirty="0"/>
          </a:p>
          <a:p>
            <a:pPr marL="514350" indent="-514350">
              <a:buFont typeface="+mj-lt"/>
              <a:buAutoNum type="arabicPeriod"/>
            </a:pPr>
            <a:r>
              <a:rPr lang="nb-NO" i="1" dirty="0" smtClean="0"/>
              <a:t>Første bud </a:t>
            </a:r>
            <a:r>
              <a:rPr lang="nb-NO" i="1" dirty="0"/>
              <a:t>i </a:t>
            </a:r>
            <a:r>
              <a:rPr lang="nb-NO" i="1" dirty="0" smtClean="0"/>
              <a:t>endring: få en </a:t>
            </a:r>
            <a:r>
              <a:rPr lang="nb-NO" b="1" i="1" dirty="0"/>
              <a:t>grunnleggende forståelse for behovet </a:t>
            </a:r>
            <a:r>
              <a:rPr lang="nb-NO" i="1" dirty="0"/>
              <a:t>for endring før god forankring kan skje </a:t>
            </a:r>
            <a:r>
              <a:rPr lang="nb-NO" i="1" dirty="0" smtClean="0"/>
              <a:t>(Kurt </a:t>
            </a:r>
            <a:r>
              <a:rPr lang="nb-NO" i="1" dirty="0" err="1" smtClean="0"/>
              <a:t>Lewin</a:t>
            </a:r>
            <a:r>
              <a:rPr lang="nb-NO" i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nb-NO" i="1" dirty="0" smtClean="0"/>
              <a:t>Det </a:t>
            </a:r>
            <a:r>
              <a:rPr lang="nb-NO" i="1" dirty="0"/>
              <a:t>blir viktig å </a:t>
            </a:r>
            <a:r>
              <a:rPr lang="nb-NO" b="1" i="1" dirty="0"/>
              <a:t>gi prosessene og virkemidlene den tiden de </a:t>
            </a:r>
            <a:r>
              <a:rPr lang="nb-NO" b="1" i="1" dirty="0" smtClean="0"/>
              <a:t>trenger</a:t>
            </a:r>
            <a:r>
              <a:rPr lang="nb-NO" i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nb-NO" i="1" dirty="0" smtClean="0"/>
              <a:t>De </a:t>
            </a:r>
            <a:r>
              <a:rPr lang="nb-NO" i="1" dirty="0"/>
              <a:t>ansatte på alle nivå </a:t>
            </a:r>
            <a:r>
              <a:rPr lang="nb-NO" i="1" dirty="0" smtClean="0"/>
              <a:t>må få </a:t>
            </a:r>
            <a:r>
              <a:rPr lang="nb-NO" i="1" dirty="0"/>
              <a:t>en </a:t>
            </a:r>
            <a:r>
              <a:rPr lang="nb-NO" b="1" i="1" dirty="0"/>
              <a:t>reell mulighet </a:t>
            </a:r>
            <a:r>
              <a:rPr lang="nb-NO" b="1" i="1" dirty="0" smtClean="0"/>
              <a:t>til å delta</a:t>
            </a:r>
            <a:endParaRPr lang="nb-NO" b="1" i="1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b="1" i="1" dirty="0" smtClean="0"/>
              <a:t>6. Ikke </a:t>
            </a:r>
            <a:r>
              <a:rPr lang="nb-NO" b="1" i="1" dirty="0"/>
              <a:t>gjemme bort administrative oppgaver i dyre faglige lederstillinger. </a:t>
            </a:r>
          </a:p>
          <a:p>
            <a:pPr marL="0" indent="0">
              <a:buNone/>
            </a:pPr>
            <a:r>
              <a:rPr lang="nb-NO" i="1" dirty="0" smtClean="0"/>
              <a:t>7. Vi </a:t>
            </a:r>
            <a:r>
              <a:rPr lang="nb-NO" i="1" dirty="0"/>
              <a:t>må få på plass et system hvor våre ledere er </a:t>
            </a:r>
            <a:r>
              <a:rPr lang="nb-NO" b="1" i="1" dirty="0"/>
              <a:t>faglige ledere </a:t>
            </a:r>
            <a:r>
              <a:rPr lang="nb-NO" i="1" dirty="0"/>
              <a:t>og </a:t>
            </a:r>
            <a:r>
              <a:rPr lang="nb-NO" b="1" i="1" dirty="0"/>
              <a:t>administrativt tilsatte </a:t>
            </a:r>
            <a:r>
              <a:rPr lang="nb-NO" i="1" dirty="0"/>
              <a:t>gjør administrative oppgaver og lederstøtte.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38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Veien fram for å oppnå visjonen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i="1" dirty="0" smtClean="0"/>
              <a:t>«Medbestemmelse </a:t>
            </a:r>
            <a:r>
              <a:rPr lang="nb-NO" i="1" dirty="0"/>
              <a:t>handler ikke om enighet, men om å balansere ut </a:t>
            </a:r>
            <a:r>
              <a:rPr lang="nb-NO" b="1" i="1" dirty="0" smtClean="0"/>
              <a:t>interessemotsetninger</a:t>
            </a:r>
            <a:r>
              <a:rPr lang="nb-NO" i="1" dirty="0" smtClean="0"/>
              <a:t> </a:t>
            </a:r>
            <a:r>
              <a:rPr lang="nb-NO" i="1" dirty="0"/>
              <a:t>ved å forhandle fram </a:t>
            </a:r>
            <a:r>
              <a:rPr lang="nb-NO" i="1" dirty="0" smtClean="0"/>
              <a:t>kompromisser» </a:t>
            </a:r>
            <a:r>
              <a:rPr lang="nb-NO" sz="1400" dirty="0" smtClean="0"/>
              <a:t>(Falkum </a:t>
            </a:r>
            <a:r>
              <a:rPr lang="nb-NO" sz="1400" dirty="0"/>
              <a:t>14.10. </a:t>
            </a:r>
            <a:r>
              <a:rPr lang="nb-NO" sz="1400" dirty="0" smtClean="0"/>
              <a:t>2020- foredrag)  </a:t>
            </a:r>
            <a:r>
              <a:rPr lang="nb-NO" dirty="0"/>
              <a:t>	</a:t>
            </a:r>
          </a:p>
        </p:txBody>
      </p:sp>
      <p:pic>
        <p:nvPicPr>
          <p:cNvPr id="7" name="Plassholder for innhold 4" descr="Et bilde som inneholder utendørs, strand, vann, liten&#10;&#10;Automatisk generert beskrivelse">
            <a:extLst>
              <a:ext uri="{FF2B5EF4-FFF2-40B4-BE49-F238E27FC236}">
                <a16:creationId xmlns:a16="http://schemas.microsoft.com/office/drawing/2014/main" xmlns="" id="{CD89D210-B999-4295-9B84-DA6A5348A2C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69159"/>
            <a:ext cx="5181600" cy="3464269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 smtClean="0"/>
              <a:t> 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774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3. Om: </a:t>
            </a:r>
            <a:r>
              <a:rPr lang="nb-NO" dirty="0" smtClean="0">
                <a:hlinkClick r:id="rId3"/>
              </a:rPr>
              <a:t>Digitale undervisningsformer, læremidler og rettigheter</a:t>
            </a:r>
            <a:r>
              <a:rPr lang="nb-NO" dirty="0" smtClean="0"/>
              <a:t> 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Valg av plattform</a:t>
            </a:r>
          </a:p>
          <a:p>
            <a:r>
              <a:rPr lang="nb-NO" dirty="0" smtClean="0"/>
              <a:t>Behov for opplæring</a:t>
            </a:r>
          </a:p>
          <a:p>
            <a:r>
              <a:rPr lang="nb-NO" dirty="0" smtClean="0"/>
              <a:t>Tidkrevende?</a:t>
            </a:r>
          </a:p>
          <a:p>
            <a:r>
              <a:rPr lang="nb-NO" dirty="0" smtClean="0"/>
              <a:t>Erfaringer?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53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hlinkClick r:id="rId3"/>
              </a:rPr>
              <a:t>4. Lønnsoppgjøret 2020</a:t>
            </a:r>
            <a:r>
              <a:rPr lang="nb-NO" dirty="0" smtClean="0"/>
              <a:t> 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Muntlig </a:t>
            </a:r>
            <a:r>
              <a:rPr lang="nb-NO" dirty="0" smtClean="0"/>
              <a:t>informasjon</a:t>
            </a:r>
          </a:p>
          <a:p>
            <a:r>
              <a:rPr lang="nb-NO" dirty="0" smtClean="0">
                <a:hlinkClick r:id="rId4"/>
              </a:rPr>
              <a:t>Alt om lønnsoppgjøret </a:t>
            </a:r>
            <a:r>
              <a:rPr lang="nb-NO" smtClean="0">
                <a:hlinkClick r:id="rId4"/>
              </a:rPr>
              <a:t>fra UNIO</a:t>
            </a:r>
            <a:endParaRPr lang="nb-NO" dirty="0" smtClean="0"/>
          </a:p>
        </p:txBody>
      </p:sp>
      <p:pic>
        <p:nvPicPr>
          <p:cNvPr id="1028" name="Picture 4" descr="Anden vi elsker å hat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16" y="1027906"/>
            <a:ext cx="5181600" cy="387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5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209</Words>
  <Application>Microsoft Office PowerPoint</Application>
  <PresentationFormat>Widescreen</PresentationFormat>
  <Paragraphs>43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Medlemsmøte 14.10.2020  Forskerforbundet</vt:lpstr>
      <vt:lpstr>Agenda</vt:lpstr>
      <vt:lpstr>1. Erfaringer fra USN-styret </vt:lpstr>
      <vt:lpstr> 2. OU ved USN- USN skal bli best i fag, forskning, administrasjon</vt:lpstr>
      <vt:lpstr>Om OU-prosessen, tillitsvalgte sier: </vt:lpstr>
      <vt:lpstr>Veien fram for å oppnå visjonen</vt:lpstr>
      <vt:lpstr>3. Om: Digitale undervisningsformer, læremidler og rettigheter </vt:lpstr>
      <vt:lpstr>4. Lønnsoppgjøret 2020 </vt:lpstr>
    </vt:vector>
  </TitlesOfParts>
  <Company>HBV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Medlemsmøte 14.10.2020  Forskerforbundet</dc:title>
  <dc:creator>Berit Bratholm</dc:creator>
  <cp:lastModifiedBy>Sigurd Hareide</cp:lastModifiedBy>
  <cp:revision>6</cp:revision>
  <cp:lastPrinted>2020-10-13T09:00:07Z</cp:lastPrinted>
  <dcterms:created xsi:type="dcterms:W3CDTF">2020-10-13T08:32:35Z</dcterms:created>
  <dcterms:modified xsi:type="dcterms:W3CDTF">2020-10-14T08:26:55Z</dcterms:modified>
</cp:coreProperties>
</file>