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59" r:id="rId5"/>
    <p:sldId id="263" r:id="rId6"/>
    <p:sldId id="264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ny Burner" initials="TB" lastIdx="1" clrIdx="0">
    <p:extLst>
      <p:ext uri="{19B8F6BF-5375-455C-9EA6-DF929625EA0E}">
        <p15:presenceInfo xmlns:p15="http://schemas.microsoft.com/office/powerpoint/2012/main" userId="Tony Bur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01T13:15:59.847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87C88-61BB-4507-9ECD-73590DF6923F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A0B35-FDC7-411F-B6F6-C6EEAAEFB7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2981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A48B-0A76-4F31-8375-92FC2509D05C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F71-9B9F-4FDE-A02F-BB4CA11026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009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A48B-0A76-4F31-8375-92FC2509D05C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F71-9B9F-4FDE-A02F-BB4CA11026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01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A48B-0A76-4F31-8375-92FC2509D05C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F71-9B9F-4FDE-A02F-BB4CA11026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198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A48B-0A76-4F31-8375-92FC2509D05C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F71-9B9F-4FDE-A02F-BB4CA11026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148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A48B-0A76-4F31-8375-92FC2509D05C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F71-9B9F-4FDE-A02F-BB4CA11026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144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A48B-0A76-4F31-8375-92FC2509D05C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F71-9B9F-4FDE-A02F-BB4CA11026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348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A48B-0A76-4F31-8375-92FC2509D05C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F71-9B9F-4FDE-A02F-BB4CA11026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695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A48B-0A76-4F31-8375-92FC2509D05C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F71-9B9F-4FDE-A02F-BB4CA11026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532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A48B-0A76-4F31-8375-92FC2509D05C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F71-9B9F-4FDE-A02F-BB4CA11026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424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A48B-0A76-4F31-8375-92FC2509D05C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F71-9B9F-4FDE-A02F-BB4CA11026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598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A48B-0A76-4F31-8375-92FC2509D05C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F71-9B9F-4FDE-A02F-BB4CA11026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41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FA48B-0A76-4F31-8375-92FC2509D05C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12F71-9B9F-4FDE-A02F-BB4CA11026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489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04602" y="1122363"/>
            <a:ext cx="11651014" cy="2387600"/>
          </a:xfrm>
        </p:spPr>
        <p:txBody>
          <a:bodyPr>
            <a:normAutofit/>
          </a:bodyPr>
          <a:lstStyle/>
          <a:p>
            <a:r>
              <a:rPr lang="nb-NO" sz="4800" b="1" dirty="0" smtClean="0"/>
              <a:t>Forskerforbundet- USN</a:t>
            </a:r>
            <a:br>
              <a:rPr lang="nb-NO" sz="4800" b="1" dirty="0" smtClean="0"/>
            </a:br>
            <a:r>
              <a:rPr lang="nb-NO" sz="4800" b="1" dirty="0" smtClean="0"/>
              <a:t>The Norwegian Association </a:t>
            </a:r>
            <a:r>
              <a:rPr lang="nb-NO" sz="4800" b="1" dirty="0" err="1" smtClean="0"/>
              <a:t>of</a:t>
            </a:r>
            <a:r>
              <a:rPr lang="nb-NO" sz="4800" b="1" dirty="0" smtClean="0"/>
              <a:t> </a:t>
            </a:r>
            <a:r>
              <a:rPr lang="nb-NO" sz="4800" b="1" dirty="0" err="1" smtClean="0"/>
              <a:t>Researchers</a:t>
            </a:r>
            <a:endParaRPr lang="nb-NO" sz="4800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September 16, 2020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116" y="190501"/>
            <a:ext cx="20955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72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 smtClean="0"/>
              <a:t>Members</a:t>
            </a:r>
            <a:r>
              <a:rPr lang="nb-NO" b="1" dirty="0" smtClean="0"/>
              <a:t> </a:t>
            </a:r>
            <a:r>
              <a:rPr lang="nb-NO" b="1" dirty="0" err="1" smtClean="0"/>
              <a:t>of</a:t>
            </a:r>
            <a:r>
              <a:rPr lang="nb-NO" b="1" dirty="0" smtClean="0"/>
              <a:t> </a:t>
            </a:r>
            <a:r>
              <a:rPr lang="nb-NO" b="1" dirty="0" err="1" smtClean="0"/>
              <a:t>the</a:t>
            </a:r>
            <a:r>
              <a:rPr lang="nb-NO" b="1" dirty="0" smtClean="0"/>
              <a:t> </a:t>
            </a:r>
            <a:r>
              <a:rPr lang="nb-NO" b="1" dirty="0" err="1" smtClean="0"/>
              <a:t>local</a:t>
            </a:r>
            <a:r>
              <a:rPr lang="nb-NO" b="1" dirty="0" smtClean="0"/>
              <a:t> </a:t>
            </a:r>
            <a:r>
              <a:rPr lang="nb-NO" b="1" dirty="0" err="1" smtClean="0"/>
              <a:t>board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Drammen, Kongsberg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err="1" smtClean="0"/>
              <a:t>Notodden,Bø</a:t>
            </a:r>
            <a:endParaRPr lang="nb-NO" dirty="0"/>
          </a:p>
        </p:txBody>
      </p:sp>
      <p:pic>
        <p:nvPicPr>
          <p:cNvPr id="6" name="Picture 4" descr="Elsa Kristians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8" t="12615" r="24016" b="22023"/>
          <a:stretch/>
        </p:blipFill>
        <p:spPr bwMode="auto">
          <a:xfrm>
            <a:off x="1219199" y="2329693"/>
            <a:ext cx="1351281" cy="158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Tony Burn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0"/>
          <a:stretch/>
        </p:blipFill>
        <p:spPr bwMode="auto">
          <a:xfrm>
            <a:off x="3084117" y="2329693"/>
            <a:ext cx="1351281" cy="1581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 descr="Lars M. Johanse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6"/>
          <a:stretch/>
        </p:blipFill>
        <p:spPr bwMode="auto">
          <a:xfrm>
            <a:off x="1219199" y="4496378"/>
            <a:ext cx="1358537" cy="1581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nger-Lise Eriksrud Bergan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56"/>
          <a:stretch/>
        </p:blipFill>
        <p:spPr bwMode="auto">
          <a:xfrm>
            <a:off x="8363575" y="2282954"/>
            <a:ext cx="1351282" cy="160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Idar Vassli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4" b="2519"/>
          <a:stretch/>
        </p:blipFill>
        <p:spPr bwMode="auto">
          <a:xfrm>
            <a:off x="6527800" y="2307824"/>
            <a:ext cx="1317615" cy="1581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See the source image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8" t="-891" r="11665" b="891"/>
          <a:stretch/>
        </p:blipFill>
        <p:spPr bwMode="auto">
          <a:xfrm>
            <a:off x="6527800" y="4449639"/>
            <a:ext cx="1322555" cy="162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kstSylinder 11"/>
          <p:cNvSpPr txBox="1"/>
          <p:nvPr/>
        </p:nvSpPr>
        <p:spPr>
          <a:xfrm>
            <a:off x="1099363" y="3967349"/>
            <a:ext cx="1749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Elsa Kristiansen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3001478" y="3952868"/>
            <a:ext cx="2600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Tony Burner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1116848" y="6123554"/>
            <a:ext cx="1749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Lars Johansen</a:t>
            </a:r>
            <a:endParaRPr lang="nb-NO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6461460" y="3926081"/>
            <a:ext cx="1749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Idar Vassli</a:t>
            </a:r>
            <a:endParaRPr lang="nb-NO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8363575" y="3911600"/>
            <a:ext cx="2600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Inger Lise Bergan</a:t>
            </a:r>
            <a:endParaRPr lang="nb-NO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6461460" y="6121427"/>
            <a:ext cx="247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Solfrid Bratland-Sanda</a:t>
            </a:r>
            <a:endParaRPr lang="nb-NO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116" y="190501"/>
            <a:ext cx="20955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6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 smtClean="0"/>
              <a:t>Members</a:t>
            </a:r>
            <a:r>
              <a:rPr lang="nb-NO" b="1" dirty="0" smtClean="0"/>
              <a:t> </a:t>
            </a:r>
            <a:r>
              <a:rPr lang="nb-NO" b="1" dirty="0" err="1" smtClean="0"/>
              <a:t>of</a:t>
            </a:r>
            <a:r>
              <a:rPr lang="nb-NO" b="1" dirty="0" smtClean="0"/>
              <a:t> </a:t>
            </a:r>
            <a:r>
              <a:rPr lang="nb-NO" b="1" dirty="0" err="1" smtClean="0"/>
              <a:t>the</a:t>
            </a:r>
            <a:r>
              <a:rPr lang="nb-NO" b="1" dirty="0" smtClean="0"/>
              <a:t> </a:t>
            </a:r>
            <a:r>
              <a:rPr lang="nb-NO" b="1" dirty="0" err="1" smtClean="0"/>
              <a:t>local</a:t>
            </a:r>
            <a:r>
              <a:rPr lang="nb-NO" b="1" dirty="0" smtClean="0"/>
              <a:t> </a:t>
            </a:r>
            <a:r>
              <a:rPr lang="nb-NO" b="1" dirty="0" err="1" smtClean="0"/>
              <a:t>board</a:t>
            </a:r>
            <a:endParaRPr lang="nb-NO" b="1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Vestfold </a:t>
            </a:r>
          </a:p>
          <a:p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Ringerike </a:t>
            </a:r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377" y="4575591"/>
            <a:ext cx="1352112" cy="1600000"/>
          </a:xfrm>
          <a:prstGeom prst="rect">
            <a:avLst/>
          </a:prstGeom>
        </p:spPr>
      </p:pic>
      <p:pic>
        <p:nvPicPr>
          <p:cNvPr id="9" name="Picture 12" descr="Sigurd Hareid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92"/>
          <a:stretch/>
        </p:blipFill>
        <p:spPr bwMode="auto">
          <a:xfrm>
            <a:off x="961309" y="2410438"/>
            <a:ext cx="1319267" cy="159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Ansgar Ødegår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84" t="4256" r="29586" b="12996"/>
          <a:stretch/>
        </p:blipFill>
        <p:spPr bwMode="auto">
          <a:xfrm>
            <a:off x="954984" y="4576963"/>
            <a:ext cx="1325592" cy="1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Sigurd Kraft Gulbrands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377" y="2404722"/>
            <a:ext cx="1319267" cy="159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Forskerne våre - Senter for Marketing Management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0" t="8110" r="17751" b="8118"/>
          <a:stretch/>
        </p:blipFill>
        <p:spPr bwMode="auto">
          <a:xfrm>
            <a:off x="6545943" y="2404722"/>
            <a:ext cx="1378857" cy="1596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kstSylinder 18"/>
          <p:cNvSpPr txBox="1"/>
          <p:nvPr/>
        </p:nvSpPr>
        <p:spPr>
          <a:xfrm>
            <a:off x="954984" y="4101551"/>
            <a:ext cx="1749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Sigurd Hareide</a:t>
            </a:r>
            <a:endParaRPr lang="nb-NO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2857099" y="4087070"/>
            <a:ext cx="2600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Sigurd K Guldbrandsen</a:t>
            </a:r>
            <a:endParaRPr lang="nb-NO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6545943" y="4087070"/>
            <a:ext cx="2600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Pia </a:t>
            </a:r>
            <a:r>
              <a:rPr lang="nb-NO" dirty="0" err="1" smtClean="0"/>
              <a:t>Guldbrandsøy</a:t>
            </a:r>
            <a:endParaRPr lang="nb-NO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954984" y="6190072"/>
            <a:ext cx="190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Ansgar Ødegård</a:t>
            </a:r>
            <a:endParaRPr lang="nb-NO" dirty="0"/>
          </a:p>
        </p:txBody>
      </p:sp>
      <p:sp>
        <p:nvSpPr>
          <p:cNvPr id="24" name="TekstSylinder 23"/>
          <p:cNvSpPr txBox="1"/>
          <p:nvPr/>
        </p:nvSpPr>
        <p:spPr>
          <a:xfrm>
            <a:off x="2857099" y="6175591"/>
            <a:ext cx="2600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Berit Bratholm</a:t>
            </a:r>
            <a:endParaRPr lang="nb-NO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116" y="190501"/>
            <a:ext cx="20955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6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400" b="1" dirty="0" err="1" smtClean="0"/>
              <a:t>What’s</a:t>
            </a:r>
            <a:r>
              <a:rPr lang="nb-NO" sz="5400" b="1" dirty="0" smtClean="0"/>
              <a:t> in it for </a:t>
            </a:r>
            <a:r>
              <a:rPr lang="nb-NO" sz="5400" b="1" dirty="0" err="1" smtClean="0"/>
              <a:t>me</a:t>
            </a:r>
            <a:r>
              <a:rPr lang="nb-NO" sz="5400" b="1" dirty="0" smtClean="0"/>
              <a:t>?</a:t>
            </a:r>
            <a:endParaRPr lang="nb-NO" sz="5400" b="1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993297" y="1690688"/>
            <a:ext cx="10634958" cy="4337878"/>
          </a:xfrm>
        </p:spPr>
        <p:txBody>
          <a:bodyPr>
            <a:noAutofit/>
          </a:bodyPr>
          <a:lstStyle/>
          <a:p>
            <a:r>
              <a:rPr lang="en-US" sz="3600" dirty="0" smtClean="0"/>
              <a:t>Representation </a:t>
            </a:r>
            <a:endParaRPr lang="en-US" sz="3600" dirty="0"/>
          </a:p>
          <a:p>
            <a:r>
              <a:rPr lang="en-US" sz="3600" dirty="0" smtClean="0"/>
              <a:t>Free legal assistance </a:t>
            </a:r>
            <a:endParaRPr lang="en-US" sz="3600" dirty="0"/>
          </a:p>
          <a:p>
            <a:r>
              <a:rPr lang="en-US" sz="3600" dirty="0" smtClean="0"/>
              <a:t>Social network</a:t>
            </a:r>
            <a:endParaRPr lang="en-US" sz="3600" dirty="0"/>
          </a:p>
          <a:p>
            <a:r>
              <a:rPr lang="en-US" sz="3600" dirty="0" smtClean="0"/>
              <a:t>Seminars, information and discussion meetings</a:t>
            </a:r>
            <a:endParaRPr lang="en-US" sz="3600" dirty="0"/>
          </a:p>
          <a:p>
            <a:r>
              <a:rPr lang="en-US" sz="3600" dirty="0" smtClean="0"/>
              <a:t>Competitively </a:t>
            </a:r>
            <a:r>
              <a:rPr lang="en-US" sz="3600" dirty="0"/>
              <a:t>priced </a:t>
            </a:r>
            <a:r>
              <a:rPr lang="en-US" sz="3600" dirty="0" smtClean="0"/>
              <a:t>insurance and banking services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116" y="198593"/>
            <a:ext cx="20955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47966" cy="1325563"/>
          </a:xfrm>
        </p:spPr>
        <p:txBody>
          <a:bodyPr>
            <a:normAutofit fontScale="90000"/>
          </a:bodyPr>
          <a:lstStyle/>
          <a:p>
            <a:r>
              <a:rPr lang="nb-NO" sz="5400" b="1" dirty="0" smtClean="0"/>
              <a:t>Two areas </a:t>
            </a:r>
            <a:r>
              <a:rPr lang="nb-NO" sz="5400" b="1" dirty="0" err="1" smtClean="0"/>
              <a:t>of</a:t>
            </a:r>
            <a:r>
              <a:rPr lang="nb-NO" sz="5400" b="1" dirty="0" smtClean="0"/>
              <a:t> immediate </a:t>
            </a:r>
            <a:r>
              <a:rPr lang="nb-NO" sz="5400" b="1" dirty="0" err="1" smtClean="0"/>
              <a:t>interest</a:t>
            </a:r>
            <a:r>
              <a:rPr lang="nb-NO" sz="5400" b="1" dirty="0" smtClean="0"/>
              <a:t>?</a:t>
            </a:r>
            <a:endParaRPr lang="nb-NO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172915" cy="4351338"/>
          </a:xfrm>
        </p:spPr>
        <p:txBody>
          <a:bodyPr>
            <a:normAutofit/>
          </a:bodyPr>
          <a:lstStyle/>
          <a:p>
            <a:r>
              <a:rPr lang="nb-NO" sz="4400" dirty="0" err="1" smtClean="0"/>
              <a:t>Wage</a:t>
            </a:r>
            <a:r>
              <a:rPr lang="nb-NO" sz="4400" dirty="0" smtClean="0"/>
              <a:t> and </a:t>
            </a:r>
            <a:r>
              <a:rPr lang="nb-NO" sz="4400" dirty="0" err="1" smtClean="0"/>
              <a:t>working</a:t>
            </a:r>
            <a:r>
              <a:rPr lang="nb-NO" sz="4400" dirty="0" smtClean="0"/>
              <a:t> </a:t>
            </a:r>
            <a:r>
              <a:rPr lang="nb-NO" sz="4400" dirty="0" err="1" smtClean="0"/>
              <a:t>conditions</a:t>
            </a:r>
            <a:r>
              <a:rPr lang="nb-NO" sz="4400" dirty="0" smtClean="0"/>
              <a:t/>
            </a:r>
            <a:br>
              <a:rPr lang="nb-NO" sz="4400" dirty="0" smtClean="0"/>
            </a:br>
            <a:r>
              <a:rPr lang="nb-NO" sz="4400" dirty="0" smtClean="0"/>
              <a:t>- </a:t>
            </a:r>
            <a:r>
              <a:rPr lang="nb-NO" sz="4400" dirty="0" err="1" smtClean="0"/>
              <a:t>some</a:t>
            </a:r>
            <a:r>
              <a:rPr lang="nb-NO" sz="4400" dirty="0"/>
              <a:t> </a:t>
            </a:r>
            <a:r>
              <a:rPr lang="nb-NO" sz="4400" dirty="0" err="1" smtClean="0"/>
              <a:t>successful</a:t>
            </a:r>
            <a:r>
              <a:rPr lang="nb-NO" sz="4400" dirty="0" smtClean="0"/>
              <a:t> </a:t>
            </a:r>
            <a:r>
              <a:rPr lang="nb-NO" sz="4400" dirty="0" err="1" smtClean="0"/>
              <a:t>examples</a:t>
            </a:r>
            <a:r>
              <a:rPr lang="nb-NO" sz="4400" dirty="0" smtClean="0"/>
              <a:t/>
            </a:r>
            <a:br>
              <a:rPr lang="nb-NO" sz="4400" dirty="0" smtClean="0"/>
            </a:br>
            <a:r>
              <a:rPr lang="nb-NO" sz="4400" dirty="0" smtClean="0"/>
              <a:t>- </a:t>
            </a:r>
            <a:r>
              <a:rPr lang="nb-NO" sz="4400" dirty="0" err="1" smtClean="0"/>
              <a:t>some</a:t>
            </a:r>
            <a:r>
              <a:rPr lang="nb-NO" sz="4400" dirty="0" smtClean="0"/>
              <a:t> </a:t>
            </a:r>
            <a:r>
              <a:rPr lang="nb-NO" sz="4400" dirty="0" err="1" smtClean="0"/>
              <a:t>examples</a:t>
            </a:r>
            <a:r>
              <a:rPr lang="nb-NO" sz="4400" dirty="0" smtClean="0"/>
              <a:t> </a:t>
            </a:r>
            <a:r>
              <a:rPr lang="nb-NO" sz="4400" dirty="0" err="1" smtClean="0"/>
              <a:t>of</a:t>
            </a:r>
            <a:r>
              <a:rPr lang="nb-NO" sz="4400" dirty="0" smtClean="0"/>
              <a:t> </a:t>
            </a:r>
            <a:r>
              <a:rPr lang="nb-NO" sz="4400" dirty="0" err="1" smtClean="0"/>
              <a:t>what</a:t>
            </a:r>
            <a:r>
              <a:rPr lang="nb-NO" sz="4400" dirty="0" smtClean="0"/>
              <a:t> </a:t>
            </a:r>
            <a:r>
              <a:rPr lang="nb-NO" sz="4400" dirty="0" err="1" smtClean="0"/>
              <a:t>we</a:t>
            </a:r>
            <a:r>
              <a:rPr lang="nb-NO" sz="4400" dirty="0" smtClean="0"/>
              <a:t> </a:t>
            </a:r>
            <a:r>
              <a:rPr lang="nb-NO" sz="4400" dirty="0" err="1" smtClean="0"/>
              <a:t>are</a:t>
            </a:r>
            <a:r>
              <a:rPr lang="nb-NO" sz="4400" dirty="0" smtClean="0"/>
              <a:t> </a:t>
            </a:r>
            <a:r>
              <a:rPr lang="nb-NO" sz="4400" dirty="0" err="1" smtClean="0"/>
              <a:t>working</a:t>
            </a:r>
            <a:r>
              <a:rPr lang="nb-NO" sz="4400" dirty="0" smtClean="0"/>
              <a:t> </a:t>
            </a:r>
            <a:r>
              <a:rPr lang="nb-NO" sz="4400" dirty="0" err="1" smtClean="0"/>
              <a:t>with</a:t>
            </a:r>
            <a:r>
              <a:rPr lang="nb-NO" sz="4400" dirty="0" smtClean="0"/>
              <a:t> </a:t>
            </a:r>
            <a:r>
              <a:rPr lang="nb-NO" sz="4400" dirty="0" err="1" smtClean="0"/>
              <a:t>now</a:t>
            </a:r>
            <a:endParaRPr lang="nb-NO" sz="4400" dirty="0" smtClean="0"/>
          </a:p>
          <a:p>
            <a:r>
              <a:rPr lang="nb-NO" sz="4400" dirty="0" err="1" smtClean="0"/>
              <a:t>Work</a:t>
            </a:r>
            <a:r>
              <a:rPr lang="nb-NO" sz="4400" dirty="0" smtClean="0"/>
              <a:t> plan </a:t>
            </a:r>
            <a:br>
              <a:rPr lang="nb-NO" sz="4400" dirty="0" smtClean="0"/>
            </a:br>
            <a:r>
              <a:rPr lang="nb-NO" sz="4400" dirty="0" smtClean="0"/>
              <a:t>- </a:t>
            </a:r>
            <a:r>
              <a:rPr lang="nb-NO" sz="4400" dirty="0" err="1" smtClean="0"/>
              <a:t>some</a:t>
            </a:r>
            <a:r>
              <a:rPr lang="nb-NO" sz="4400" dirty="0" smtClean="0"/>
              <a:t> questions </a:t>
            </a:r>
            <a:r>
              <a:rPr lang="nb-NO" sz="4400" dirty="0" err="1" smtClean="0"/>
              <a:t>we</a:t>
            </a:r>
            <a:r>
              <a:rPr lang="nb-NO" sz="4400" dirty="0" smtClean="0"/>
              <a:t> </a:t>
            </a:r>
            <a:r>
              <a:rPr lang="nb-NO" sz="4400" dirty="0" err="1" smtClean="0"/>
              <a:t>receive</a:t>
            </a:r>
            <a:r>
              <a:rPr lang="nb-NO" sz="4400" dirty="0"/>
              <a:t> </a:t>
            </a:r>
            <a:endParaRPr lang="nb-NO" sz="4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116" y="190501"/>
            <a:ext cx="20955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7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322" y="2471511"/>
            <a:ext cx="10515600" cy="1325563"/>
          </a:xfrm>
        </p:spPr>
        <p:txBody>
          <a:bodyPr>
            <a:normAutofit/>
          </a:bodyPr>
          <a:lstStyle/>
          <a:p>
            <a:r>
              <a:rPr lang="nb-NO" sz="5400" b="1" dirty="0" smtClean="0"/>
              <a:t>Questions and </a:t>
            </a:r>
            <a:r>
              <a:rPr lang="nb-NO" sz="5400" b="1" dirty="0" err="1" smtClean="0"/>
              <a:t>answers</a:t>
            </a:r>
            <a:r>
              <a:rPr lang="nb-NO" sz="5400" b="1" dirty="0" smtClean="0"/>
              <a:t>? </a:t>
            </a:r>
            <a:r>
              <a:rPr lang="nb-NO" sz="5400" b="1" dirty="0" smtClean="0">
                <a:sym typeface="Wingdings" panose="05000000000000000000" pitchFamily="2" charset="2"/>
              </a:rPr>
              <a:t></a:t>
            </a:r>
            <a:endParaRPr lang="nb-NO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116" y="190501"/>
            <a:ext cx="20955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81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Office-tema</vt:lpstr>
      <vt:lpstr>Forskerforbundet- USN The Norwegian Association of Researchers</vt:lpstr>
      <vt:lpstr>Members of the local board</vt:lpstr>
      <vt:lpstr>Members of the local board</vt:lpstr>
      <vt:lpstr>What’s in it for me?</vt:lpstr>
      <vt:lpstr>Two areas of immediate interest?</vt:lpstr>
      <vt:lpstr>Questions and answers? </vt:lpstr>
    </vt:vector>
  </TitlesOfParts>
  <Company>HBV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Berit Bratholm</dc:creator>
  <cp:lastModifiedBy>Sigurd Hareide</cp:lastModifiedBy>
  <cp:revision>14</cp:revision>
  <dcterms:created xsi:type="dcterms:W3CDTF">2020-08-31T09:02:05Z</dcterms:created>
  <dcterms:modified xsi:type="dcterms:W3CDTF">2020-09-16T15:36:39Z</dcterms:modified>
</cp:coreProperties>
</file>